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43" y="408"/>
      </p:cViewPr>
      <p:guideLst>
        <p:guide orient="horz" pos="2160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gif>
</file>

<file path=ppt/media/image12.gif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52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466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22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58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137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80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083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440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74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398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38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487077-8E48-4974-9E48-F5D3812B6573}" type="datetimeFigureOut">
              <a:rPr lang="en-US" smtClean="0"/>
              <a:t>10/4/2016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8747E-8876-4328-B67C-7017E528B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3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gi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30000" pencilSize="9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52830"/>
            <a:ext cx="12325530" cy="82041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60020" y="6134329"/>
            <a:ext cx="866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solidFill>
                  <a:schemeClr val="bg1"/>
                </a:solidFill>
                <a:latin typeface="Archive" panose="02000506040000020004" pitchFamily="50" charset="0"/>
              </a:rPr>
              <a:t>A PROJECT BY OTFD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64864" y="2630346"/>
            <a:ext cx="6599078" cy="1597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b="1" dirty="0">
                <a:solidFill>
                  <a:schemeClr val="bg1"/>
                </a:solidFill>
                <a:latin typeface="Archive" panose="02000506040000020004" pitchFamily="50" charset="0"/>
              </a:rPr>
              <a:t>APP NAME</a:t>
            </a:r>
            <a:endParaRPr lang="en-US" sz="9600" b="1" dirty="0">
              <a:solidFill>
                <a:schemeClr val="bg1"/>
              </a:solidFill>
              <a:latin typeface="Archive" panose="0200050604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440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8758"/>
            <a:ext cx="12384911" cy="822435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7242" y="1281261"/>
            <a:ext cx="120376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600" dirty="0">
                <a:solidFill>
                  <a:schemeClr val="bg1"/>
                </a:solidFill>
                <a:latin typeface="Archive" panose="02000506040000020004" pitchFamily="50" charset="0"/>
              </a:rPr>
              <a:t>THE BEST WAY TO REUSE YOUR OLD SMARTPHONE</a:t>
            </a:r>
            <a:endParaRPr lang="en-US" sz="9600" dirty="0">
              <a:solidFill>
                <a:schemeClr val="bg1"/>
              </a:solidFill>
              <a:latin typeface="Archive" panose="02000506040000020004" pitchFamily="50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88817" y="6330476"/>
            <a:ext cx="6724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Archive" panose="02000506040000020004" pitchFamily="50" charset="0"/>
              </a:rPr>
              <a:t>A PROJECT BY OTFD</a:t>
            </a:r>
          </a:p>
        </p:txBody>
      </p:sp>
    </p:spTree>
    <p:extLst>
      <p:ext uri="{BB962C8B-B14F-4D97-AF65-F5344CB8AC3E}">
        <p14:creationId xmlns:p14="http://schemas.microsoft.com/office/powerpoint/2010/main" val="3573936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30000" pencilSize="9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70865"/>
            <a:ext cx="12382860" cy="824234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73377"/>
            <a:ext cx="6057901" cy="382948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610" y="3556110"/>
            <a:ext cx="6856072" cy="38565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01980" y="652724"/>
            <a:ext cx="618088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  <a:latin typeface="Archive" panose="02000506040000020004" pitchFamily="50" charset="0"/>
              </a:rPr>
              <a:t>The</a:t>
            </a:r>
            <a:r>
              <a:rPr lang="it-IT" sz="4800" dirty="0">
                <a:solidFill>
                  <a:schemeClr val="bg1"/>
                </a:solidFill>
                <a:latin typeface="Archive" panose="02000506040000020004" pitchFamily="50" charset="0"/>
              </a:rPr>
              <a:t> </a:t>
            </a:r>
            <a:r>
              <a:rPr lang="it-IT" sz="6600" dirty="0" err="1">
                <a:solidFill>
                  <a:schemeClr val="bg1"/>
                </a:solidFill>
                <a:latin typeface="Archive" panose="02000506040000020004" pitchFamily="50" charset="0"/>
              </a:rPr>
              <a:t>old</a:t>
            </a:r>
            <a:r>
              <a:rPr lang="it-IT" sz="6600" dirty="0">
                <a:solidFill>
                  <a:schemeClr val="bg1"/>
                </a:solidFill>
                <a:latin typeface="Archive" panose="02000506040000020004" pitchFamily="50" charset="0"/>
              </a:rPr>
              <a:t> </a:t>
            </a:r>
            <a:r>
              <a:rPr lang="it-IT" sz="6600" dirty="0" err="1">
                <a:solidFill>
                  <a:schemeClr val="bg1"/>
                </a:solidFill>
                <a:latin typeface="Archive" panose="02000506040000020004" pitchFamily="50" charset="0"/>
              </a:rPr>
              <a:t>phone</a:t>
            </a:r>
            <a:r>
              <a:rPr lang="it-IT" sz="6600" dirty="0">
                <a:solidFill>
                  <a:schemeClr val="bg1"/>
                </a:solidFill>
                <a:latin typeface="Archive" panose="02000506040000020004" pitchFamily="50" charset="0"/>
              </a:rPr>
              <a:t>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  <a:latin typeface="Archive" panose="02000506040000020004" pitchFamily="50" charset="0"/>
              </a:rPr>
              <a:t>is</a:t>
            </a:r>
            <a:r>
              <a:rPr lang="it-IT" sz="4000" dirty="0">
                <a:solidFill>
                  <a:schemeClr val="bg1"/>
                </a:solidFill>
                <a:latin typeface="Archive" panose="02000506040000020004" pitchFamily="50" charset="0"/>
              </a:rPr>
              <a:t> a</a:t>
            </a:r>
            <a:r>
              <a:rPr lang="it-IT" sz="4800" dirty="0">
                <a:solidFill>
                  <a:schemeClr val="bg1"/>
                </a:solidFill>
                <a:latin typeface="Archive" panose="02000506040000020004" pitchFamily="50" charset="0"/>
              </a:rPr>
              <a:t> </a:t>
            </a:r>
            <a:r>
              <a:rPr lang="it-IT" sz="6600" dirty="0" err="1">
                <a:solidFill>
                  <a:schemeClr val="bg1"/>
                </a:solidFill>
                <a:latin typeface="Archive" panose="02000506040000020004" pitchFamily="50" charset="0"/>
              </a:rPr>
              <a:t>bell</a:t>
            </a:r>
            <a:endParaRPr lang="en-US" sz="6600" dirty="0">
              <a:solidFill>
                <a:schemeClr val="bg1"/>
              </a:solidFill>
              <a:latin typeface="Archive" panose="02000506040000020004" pitchFamily="50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-1" y="4453921"/>
            <a:ext cx="618088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  <a:latin typeface="Archive" panose="02000506040000020004" pitchFamily="50" charset="0"/>
              </a:rPr>
              <a:t>The</a:t>
            </a:r>
            <a:r>
              <a:rPr lang="it-IT" sz="4800" dirty="0">
                <a:solidFill>
                  <a:schemeClr val="bg1"/>
                </a:solidFill>
                <a:latin typeface="Archive" panose="02000506040000020004" pitchFamily="50" charset="0"/>
              </a:rPr>
              <a:t> </a:t>
            </a:r>
            <a:r>
              <a:rPr lang="it-IT" sz="6600" dirty="0">
                <a:solidFill>
                  <a:schemeClr val="bg1"/>
                </a:solidFill>
                <a:latin typeface="Archive" panose="02000506040000020004" pitchFamily="50" charset="0"/>
              </a:rPr>
              <a:t>new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  <a:latin typeface="Archive" panose="02000506040000020004" pitchFamily="50" charset="0"/>
              </a:rPr>
              <a:t>is</a:t>
            </a:r>
            <a:r>
              <a:rPr lang="it-IT" sz="4000" dirty="0">
                <a:solidFill>
                  <a:schemeClr val="bg1"/>
                </a:solidFill>
                <a:latin typeface="Archive" panose="02000506040000020004" pitchFamily="50" charset="0"/>
              </a:rPr>
              <a:t> a</a:t>
            </a:r>
            <a:r>
              <a:rPr lang="it-IT" sz="4800" dirty="0">
                <a:solidFill>
                  <a:schemeClr val="bg1"/>
                </a:solidFill>
                <a:latin typeface="Archive" panose="02000506040000020004" pitchFamily="50" charset="0"/>
              </a:rPr>
              <a:t> </a:t>
            </a:r>
            <a:r>
              <a:rPr lang="it-IT" sz="6600" dirty="0">
                <a:solidFill>
                  <a:schemeClr val="bg1"/>
                </a:solidFill>
                <a:latin typeface="Archive" panose="02000506040000020004" pitchFamily="50" charset="0"/>
              </a:rPr>
              <a:t>manager</a:t>
            </a:r>
            <a:endParaRPr lang="en-US" sz="6600" dirty="0">
              <a:solidFill>
                <a:schemeClr val="bg1"/>
              </a:solidFill>
              <a:latin typeface="Archive" panose="02000506040000020004" pitchFamily="50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88817" y="6330476"/>
            <a:ext cx="6724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Archive" panose="02000506040000020004" pitchFamily="50" charset="0"/>
              </a:rPr>
              <a:t>A PROJECT BY OTFD</a:t>
            </a:r>
          </a:p>
        </p:txBody>
      </p:sp>
    </p:spTree>
    <p:extLst>
      <p:ext uri="{BB962C8B-B14F-4D97-AF65-F5344CB8AC3E}">
        <p14:creationId xmlns:p14="http://schemas.microsoft.com/office/powerpoint/2010/main" val="1265800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30000" pencilSize="9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70865"/>
            <a:ext cx="12382860" cy="824234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938" y="1246908"/>
            <a:ext cx="4899891" cy="48998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804" y="1246908"/>
            <a:ext cx="4757945" cy="47428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117" y="1964804"/>
            <a:ext cx="3141726" cy="33070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2800" y="2644658"/>
            <a:ext cx="3694723" cy="197051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494" y="1839461"/>
            <a:ext cx="3432422" cy="343242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488817" y="6330476"/>
            <a:ext cx="6724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Archive" panose="02000506040000020004" pitchFamily="50" charset="0"/>
              </a:rPr>
              <a:t>A PROJECT BY OTFD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818264" y="5397226"/>
            <a:ext cx="61808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  <a:latin typeface="Archive" panose="02000506040000020004" pitchFamily="50" charset="0"/>
              </a:rPr>
              <a:t>BLE </a:t>
            </a:r>
            <a:r>
              <a:rPr lang="it-IT" sz="4000" dirty="0" err="1">
                <a:solidFill>
                  <a:schemeClr val="bg1"/>
                </a:solidFill>
                <a:latin typeface="Archive" panose="02000506040000020004" pitchFamily="50" charset="0"/>
              </a:rPr>
              <a:t>Signal</a:t>
            </a:r>
            <a:endParaRPr lang="it-IT" sz="6600" dirty="0">
              <a:solidFill>
                <a:schemeClr val="bg1"/>
              </a:solidFill>
              <a:latin typeface="Archive" panose="0200050604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435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00232 L -0.38008 0.0009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97" y="1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3.7037E-6 L -0.63658 -0.0076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836" y="-39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6.25E-7 3.33333E-6 L -0.36289 0.00139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151" y="6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88817" y="6330476"/>
            <a:ext cx="6724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latin typeface="Archive" panose="02000506040000020004" pitchFamily="50" charset="0"/>
              </a:rPr>
              <a:t>A PROJECT BY OTFD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53" y="2404158"/>
            <a:ext cx="3843158" cy="2049684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4" idx="0"/>
          </p:cNvCxnSpPr>
          <p:nvPr/>
        </p:nvCxnSpPr>
        <p:spPr>
          <a:xfrm flipV="1">
            <a:off x="2838632" y="1493134"/>
            <a:ext cx="4499717" cy="911024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2"/>
          </p:cNvCxnSpPr>
          <p:nvPr/>
        </p:nvCxnSpPr>
        <p:spPr>
          <a:xfrm>
            <a:off x="2838632" y="4453842"/>
            <a:ext cx="4291373" cy="1055707"/>
          </a:xfrm>
          <a:prstGeom prst="straightConnector1">
            <a:avLst/>
          </a:prstGeom>
          <a:ln w="127000"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772" y="378468"/>
            <a:ext cx="3333750" cy="25812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577" y="3974580"/>
            <a:ext cx="2673990" cy="267399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24879" y="6289468"/>
            <a:ext cx="6724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Archive" panose="02000506040000020004" pitchFamily="50" charset="0"/>
              </a:rPr>
              <a:t>A PROJECT BY OTFD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11119" y="3048673"/>
            <a:ext cx="61808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latin typeface="Archive" panose="02000506040000020004" pitchFamily="50" charset="0"/>
              </a:rPr>
              <a:t>I/O </a:t>
            </a:r>
            <a:r>
              <a:rPr lang="it-IT" sz="4000" dirty="0" err="1">
                <a:latin typeface="Archive" panose="02000506040000020004" pitchFamily="50" charset="0"/>
              </a:rPr>
              <a:t>signal</a:t>
            </a:r>
            <a:endParaRPr lang="it-IT" sz="6600" dirty="0">
              <a:latin typeface="Archive" panose="0200050604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51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30000" pencilSize="9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70865"/>
            <a:ext cx="12382860" cy="82423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488817" y="6330476"/>
            <a:ext cx="6724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  <a:latin typeface="Archive" panose="02000506040000020004" pitchFamily="50" charset="0"/>
              </a:rPr>
              <a:t>A PROJECT BY OTFD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64863" y="2630346"/>
            <a:ext cx="73829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600" b="1" dirty="0">
                <a:solidFill>
                  <a:schemeClr val="bg1"/>
                </a:solidFill>
                <a:latin typeface="Archive" panose="02000506040000020004" pitchFamily="50" charset="0"/>
              </a:rPr>
              <a:t>Demo time</a:t>
            </a:r>
            <a:endParaRPr lang="en-US" sz="9600" b="1" dirty="0">
              <a:solidFill>
                <a:schemeClr val="bg1"/>
              </a:solidFill>
              <a:latin typeface="Archive" panose="0200050604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484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55</Words>
  <Application>Microsoft Office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Archive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 Gomiero</dc:creator>
  <cp:lastModifiedBy>Marco Gomiero</cp:lastModifiedBy>
  <cp:revision>19</cp:revision>
  <dcterms:created xsi:type="dcterms:W3CDTF">2016-04-10T06:39:19Z</dcterms:created>
  <dcterms:modified xsi:type="dcterms:W3CDTF">2016-04-10T13:33:23Z</dcterms:modified>
</cp:coreProperties>
</file>

<file path=docProps/thumbnail.jpeg>
</file>